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102"/>
    <p:restoredTop sz="94609"/>
  </p:normalViewPr>
  <p:slideViewPr>
    <p:cSldViewPr snapToGrid="0">
      <p:cViewPr varScale="1">
        <p:scale>
          <a:sx n="118" d="100"/>
          <a:sy n="118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8/10/relationships/authors" Target="author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4.wdp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0689" y="629106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31E2C3-B972-9869-AEC6-A791DDBA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6638" y="290457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E00C7-DE77-4ECE-4B80-56406FAAF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37332" y="4735158"/>
            <a:ext cx="3588862" cy="3343835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A6EE4-4C08-73A3-5F09-2397037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74768" y="-662782"/>
            <a:ext cx="2015574" cy="1910669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6931" y="683567"/>
            <a:ext cx="4834517" cy="277436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2C6B15DA-15F3-DCB3-ADA6-119228E428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830948" y="-876956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31D95887-DA8A-BB51-5CD3-2CB95BF03D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630131" y="5409224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-705779" y="5065443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001EEFFB-6458-B0F0-3303-01A914E199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6811" y="6495562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38B9344-8926-7CB6-9AAB-C26F6F418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825395" y="1058681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9" r:id="rId3"/>
    <p:sldLayoutId id="2147483653" r:id="rId4"/>
    <p:sldLayoutId id="2147483666" r:id="rId5"/>
    <p:sldLayoutId id="2147483651" r:id="rId6"/>
    <p:sldLayoutId id="2147483650" r:id="rId7"/>
    <p:sldLayoutId id="2147483668" r:id="rId8"/>
    <p:sldLayoutId id="2147483665" r:id="rId9"/>
    <p:sldLayoutId id="2147483654" r:id="rId10"/>
    <p:sldLayoutId id="2147483658" r:id="rId11"/>
    <p:sldLayoutId id="2147483655" r:id="rId12"/>
    <p:sldLayoutId id="2147483656" r:id="rId13"/>
    <p:sldLayoutId id="2147483657" r:id="rId14"/>
    <p:sldLayoutId id="2147483664" r:id="rId15"/>
    <p:sldLayoutId id="214748366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01.02.2026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Thrive</a:t>
            </a:r>
            <a:br/>
            <a:r>
              <a:t>Jerusalem</a:t>
            </a:r>
            <a:br/>
            <a:r>
              <a:t>Above all</a:t>
            </a:r>
            <a:br/>
            <a:r>
              <a:t>Gal 1:10-12</a:t>
            </a:r>
            <a:br/>
            <a:r>
              <a:t>Xavier Lakshmanan</a:t>
            </a:r>
            <a:br/>
            <a:r>
              <a:t>Pleasing Men or God?</a:t>
            </a:r>
            <a:br/>
            <a:r>
              <a:t>Lighthouse</a:t>
            </a:r>
            <a:br/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Just to know You and</a:t>
            </a:r>
          </a:p>
          <a:p>
            <a:pPr algn="ctr">
              <a:defRPr sz="3300" b="0"/>
            </a:pPr>
            <a:r>
              <a:t>To make You known</a:t>
            </a:r>
          </a:p>
          <a:p>
            <a:pPr algn="ctr">
              <a:defRPr sz="3300" b="0"/>
            </a:pPr>
            <a:r>
              <a:t>We lift Your name on High</a:t>
            </a:r>
          </a:p>
          <a:p>
            <a:pPr algn="ctr">
              <a:defRPr sz="3300" b="0"/>
            </a:pPr>
            <a:r>
              <a:t>Shine like the sun make darkness run and hide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We know we were made for so much more</a:t>
            </a:r>
          </a:p>
          <a:p>
            <a:pPr algn="ctr">
              <a:defRPr sz="3300" b="0"/>
            </a:pPr>
            <a:r>
              <a:t>Than ordinary lives</a:t>
            </a:r>
          </a:p>
          <a:p>
            <a:pPr algn="ctr">
              <a:defRPr sz="3300" b="0"/>
            </a:pPr>
            <a:r>
              <a:t>It's time for us to more than just survive</a:t>
            </a:r>
          </a:p>
          <a:p>
            <a:pPr algn="ctr">
              <a:defRPr sz="3300" b="0"/>
            </a:pPr>
            <a:r>
              <a:t>We were made to thrive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Joy Unspeakable, Faith Unsinkable</a:t>
            </a:r>
          </a:p>
          <a:p>
            <a:pPr algn="ctr">
              <a:defRPr sz="3300" b="0"/>
            </a:pPr>
            <a:r>
              <a:t>Love Unstoppable, Anything is possible</a:t>
            </a:r>
          </a:p>
          <a:p>
            <a:pPr algn="ctr">
              <a:defRPr sz="3300" b="0"/>
            </a:pPr>
            <a:r>
              <a:t>Joy Unspeakable, Faith Unsinkable</a:t>
            </a:r>
          </a:p>
          <a:p>
            <a:pPr algn="ctr">
              <a:defRPr sz="3300" b="0"/>
            </a:pPr>
            <a:r>
              <a:t>Love Unstoppable, Anything is possible 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Just to know You and</a:t>
            </a:r>
          </a:p>
          <a:p>
            <a:pPr algn="ctr">
              <a:defRPr sz="3300" b="0"/>
            </a:pPr>
            <a:r>
              <a:t>To make You known</a:t>
            </a:r>
          </a:p>
          <a:p>
            <a:pPr algn="ctr">
              <a:defRPr sz="3300" b="0"/>
            </a:pPr>
            <a:r>
              <a:t>We lift Your name on High</a:t>
            </a:r>
          </a:p>
          <a:p>
            <a:pPr algn="ctr">
              <a:defRPr sz="3300" b="0"/>
            </a:pPr>
            <a:r>
              <a:t>Shine like the sun make darkness run and hide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We know we were made for so much more</a:t>
            </a:r>
          </a:p>
          <a:p>
            <a:pPr algn="ctr">
              <a:defRPr sz="3300" b="0"/>
            </a:pPr>
            <a:r>
              <a:t>Than ordinary lives</a:t>
            </a:r>
          </a:p>
          <a:p>
            <a:pPr algn="ctr">
              <a:defRPr sz="3300" b="0"/>
            </a:pPr>
            <a:r>
              <a:t>It's time for us to more than just survive</a:t>
            </a:r>
          </a:p>
          <a:p>
            <a:pPr algn="ctr">
              <a:defRPr sz="3300" b="0"/>
            </a:pPr>
            <a:r>
              <a:t>We were made to thrive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We were made to thrive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Jerusalem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See Him in Jerusalem</a:t>
            </a:r>
          </a:p>
          <a:p>
            <a:pPr algn="ctr">
              <a:defRPr sz="3300" b="0"/>
            </a:pPr>
            <a:r>
              <a:t>Walking where the crowds are</a:t>
            </a:r>
          </a:p>
          <a:p>
            <a:pPr algn="ctr">
              <a:defRPr sz="3300" b="0"/>
            </a:pPr>
            <a:r>
              <a:t>Once these streets had sung to Him</a:t>
            </a:r>
          </a:p>
          <a:p>
            <a:pPr algn="ctr">
              <a:defRPr sz="3300" b="0"/>
            </a:pPr>
            <a:r>
              <a:t>Now they cry for murder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Such a frail and lonely man</a:t>
            </a:r>
          </a:p>
          <a:p>
            <a:pPr algn="ctr">
              <a:defRPr sz="3300" b="0"/>
            </a:pPr>
            <a:r>
              <a:t>Holding up the heavy cross</a:t>
            </a:r>
          </a:p>
          <a:p>
            <a:pPr algn="ctr">
              <a:defRPr sz="3300" b="0"/>
            </a:pPr>
            <a:r>
              <a:t>See Him walking in Jerusalem</a:t>
            </a:r>
          </a:p>
          <a:p>
            <a:pPr algn="ctr">
              <a:defRPr sz="3300" b="0"/>
            </a:pPr>
            <a:r>
              <a:t>On the road to save 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See him there upon the hill</a:t>
            </a:r>
          </a:p>
          <a:p>
            <a:pPr algn="ctr">
              <a:defRPr sz="3300" b="0"/>
            </a:pPr>
            <a:r>
              <a:t>Hear the scorn and laughter</a:t>
            </a:r>
          </a:p>
          <a:p>
            <a:pPr algn="ctr">
              <a:defRPr sz="3300" b="0"/>
            </a:pPr>
            <a:r>
              <a:t>Silent as a lamb he waits</a:t>
            </a:r>
          </a:p>
          <a:p>
            <a:pPr algn="ctr">
              <a:defRPr sz="3300" b="0"/>
            </a:pPr>
            <a:r>
              <a:t>Praying to the father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See the king who made the sun</a:t>
            </a:r>
          </a:p>
          <a:p>
            <a:pPr algn="ctr">
              <a:defRPr sz="3300" b="0"/>
            </a:pPr>
            <a:r>
              <a:t>And the moon and shining stars</a:t>
            </a:r>
          </a:p>
          <a:p>
            <a:pPr algn="ctr">
              <a:defRPr sz="3300" b="0"/>
            </a:pPr>
            <a:r>
              <a:t>Let the soldiers hold and nail him down</a:t>
            </a:r>
          </a:p>
          <a:p>
            <a:pPr algn="ctr">
              <a:defRPr sz="3300" b="0"/>
            </a:pPr>
            <a:r>
              <a:t>So that he could save them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See him there upon the cross</a:t>
            </a:r>
          </a:p>
          <a:p>
            <a:pPr algn="ctr">
              <a:defRPr sz="3300" b="0"/>
            </a:pPr>
            <a:r>
              <a:t>Now no longer breathing</a:t>
            </a:r>
          </a:p>
          <a:p>
            <a:pPr algn="ctr">
              <a:defRPr sz="3300" b="0"/>
            </a:pPr>
            <a:r>
              <a:t>Dust that formed the watching crowds</a:t>
            </a:r>
          </a:p>
          <a:p>
            <a:pPr algn="ctr">
              <a:defRPr sz="3300" b="0"/>
            </a:pPr>
            <a:r>
              <a:t>Takes the blood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Feel the earth is shaking now</a:t>
            </a:r>
          </a:p>
          <a:p>
            <a:pPr algn="ctr">
              <a:defRPr sz="3300" b="0"/>
            </a:pPr>
            <a:r>
              <a:t>See the veil is split in two</a:t>
            </a:r>
          </a:p>
          <a:p>
            <a:pPr algn="ctr">
              <a:defRPr sz="3300" b="0"/>
            </a:pPr>
            <a:r>
              <a:t>And he stood before the wrath of God</a:t>
            </a:r>
          </a:p>
          <a:p>
            <a:pPr algn="ctr">
              <a:defRPr sz="3300" b="0"/>
            </a:pPr>
            <a:r>
              <a:t>Shielding sinners with his blood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See the empty tomb today</a:t>
            </a:r>
          </a:p>
          <a:p>
            <a:pPr algn="ctr">
              <a:defRPr sz="3300" b="0"/>
            </a:pPr>
            <a:r>
              <a:t>Death could not contain him</a:t>
            </a:r>
          </a:p>
          <a:p>
            <a:pPr algn="ctr">
              <a:defRPr sz="3300" b="0"/>
            </a:pPr>
            <a:r>
              <a:t>Once the servant of the world</a:t>
            </a:r>
          </a:p>
          <a:p>
            <a:pPr algn="ctr">
              <a:defRPr sz="3300" b="0"/>
            </a:pPr>
            <a:r>
              <a:t>Now in victory reigning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Lift your voices to the one</a:t>
            </a:r>
          </a:p>
          <a:p>
            <a:pPr algn="ctr">
              <a:defRPr sz="3300" b="0"/>
            </a:pPr>
            <a:r>
              <a:t>Who is seated on the throne</a:t>
            </a:r>
          </a:p>
          <a:p>
            <a:pPr algn="ctr">
              <a:defRPr sz="3300" b="0"/>
            </a:pPr>
            <a:r>
              <a:t>See him in the new Jerusalem</a:t>
            </a:r>
          </a:p>
          <a:p>
            <a:pPr algn="ctr">
              <a:defRPr sz="3300" b="0"/>
            </a:pPr>
            <a:r>
              <a:t>Praise the one who saved us 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Praise the one who saved 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Above All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Above all powers, above all kings</a:t>
            </a:r>
          </a:p>
          <a:p>
            <a:pPr algn="ctr">
              <a:defRPr sz="3300" b="0"/>
            </a:pPr>
            <a:r>
              <a:t>Above all nature and all created things</a:t>
            </a:r>
          </a:p>
          <a:p>
            <a:pPr algn="ctr">
              <a:defRPr sz="3300" b="0"/>
            </a:pPr>
            <a:r>
              <a:t>Above all wisdom and all the ways of man</a:t>
            </a:r>
          </a:p>
          <a:p>
            <a:pPr algn="ctr">
              <a:defRPr sz="3300" b="0"/>
            </a:pPr>
            <a:r>
              <a:t>You were here before the world began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Above all kingdoms, above all thrones</a:t>
            </a:r>
          </a:p>
          <a:p>
            <a:pPr algn="ctr">
              <a:defRPr sz="3300" b="0"/>
            </a:pPr>
            <a:r>
              <a:t>Above all wonders the world has ever known</a:t>
            </a:r>
          </a:p>
          <a:p>
            <a:pPr algn="ctr">
              <a:defRPr sz="3300" b="0"/>
            </a:pPr>
            <a:r>
              <a:t>Above all wealth and treasures of the earth</a:t>
            </a:r>
          </a:p>
          <a:p>
            <a:pPr algn="ctr">
              <a:defRPr sz="3300" b="0"/>
            </a:pPr>
            <a:r>
              <a:t>There's no way to measure what You're worth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Crucified, laid behind a stone</a:t>
            </a:r>
          </a:p>
          <a:p>
            <a:pPr algn="ctr">
              <a:defRPr sz="3300" b="0"/>
            </a:pPr>
            <a:r>
              <a:t>You lived to die, rejected and alone</a:t>
            </a:r>
          </a:p>
          <a:p>
            <a:pPr algn="ctr">
              <a:defRPr sz="3300" b="0"/>
            </a:pPr>
            <a:r>
              <a:t>Like a rose, trampled on the ground</a:t>
            </a:r>
          </a:p>
          <a:p>
            <a:pPr algn="ctr">
              <a:defRPr sz="3300" b="0"/>
            </a:pPr>
            <a:r>
              <a:t>You took the fall and thought of me, above all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Thrive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Above all powers, above all kings</a:t>
            </a:r>
          </a:p>
          <a:p>
            <a:pPr algn="ctr">
              <a:defRPr sz="3300" b="0"/>
            </a:pPr>
            <a:r>
              <a:t>Above all nature and all created things</a:t>
            </a:r>
          </a:p>
          <a:p>
            <a:pPr algn="ctr">
              <a:defRPr sz="3300" b="0"/>
            </a:pPr>
            <a:r>
              <a:t>Above all wisdom and all the ways of man</a:t>
            </a:r>
          </a:p>
          <a:p>
            <a:pPr algn="ctr">
              <a:defRPr sz="3300" b="0"/>
            </a:pPr>
            <a:r>
              <a:t>You were here before the world began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Above all kingdoms, above all thrones</a:t>
            </a:r>
          </a:p>
          <a:p>
            <a:pPr algn="ctr">
              <a:defRPr sz="3300" b="0"/>
            </a:pPr>
            <a:r>
              <a:t>Above all wonders the world has ever known</a:t>
            </a:r>
          </a:p>
          <a:p>
            <a:pPr algn="ctr">
              <a:defRPr sz="3300" b="0"/>
            </a:pPr>
            <a:r>
              <a:t>Above all wealth and treasures of the earth</a:t>
            </a:r>
          </a:p>
          <a:p>
            <a:pPr algn="ctr">
              <a:defRPr sz="3300" b="0"/>
            </a:pPr>
            <a:r>
              <a:t>There's no way to measure what You're worth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Crucified, laid behind a stone</a:t>
            </a:r>
          </a:p>
          <a:p>
            <a:pPr algn="ctr">
              <a:defRPr sz="3300" b="0"/>
            </a:pPr>
            <a:r>
              <a:t>You lived to die, rejected and alone</a:t>
            </a:r>
          </a:p>
          <a:p>
            <a:pPr algn="ctr">
              <a:defRPr sz="3300" b="0"/>
            </a:pPr>
            <a:r>
              <a:t>Like a rose, trampled on the ground</a:t>
            </a:r>
          </a:p>
          <a:p>
            <a:pPr algn="ctr">
              <a:defRPr sz="3300" b="0"/>
            </a:pPr>
            <a:r>
              <a:t>You took the fall and thought of me, above all 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Like a rose, trampled on the ground</a:t>
            </a:r>
          </a:p>
          <a:p>
            <a:pPr algn="ctr">
              <a:defRPr sz="3300" b="0"/>
            </a:pPr>
            <a:r>
              <a:t>You took the fall and thought of me</a:t>
            </a:r>
          </a:p>
          <a:p>
            <a:pPr algn="ctr">
              <a:defRPr sz="3300" b="0"/>
            </a:pPr>
            <a:r>
              <a:t>Above all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Holy Communion</a:t>
            </a:r>
          </a:p>
        </p:txBody>
      </p:sp>
      <p:pic>
        <p:nvPicPr>
          <p:cNvPr id="3" name="Picture 2" descr="Commun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Bi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1:10-12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¹⁰ Am I now trying to win the approval of human beings, or of God? Or am I trying to please people? If I were still trying to please people, I would not be a servant of Christ. </a:t>
            </a:r>
          </a:p>
          <a:p>
            <a:pPr algn="ctr">
              <a:defRPr sz="3200" b="0"/>
            </a:pPr>
            <a:r>
              <a:t>¹¹ I want you to know, brothers and sisters, that the gospel I preached is not of human origin.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1:10-12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¹² I did not receive it from any man, nor was I taught it; rather, I received it by revelation from Jesus Christ.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My Lighthouse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 my wrestling and in my doubts</a:t>
            </a:r>
          </a:p>
          <a:p>
            <a:pPr algn="ctr">
              <a:defRPr sz="3300" b="0"/>
            </a:pPr>
            <a:r>
              <a:t>In my failures You won't walk out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Here in this worn and weary land</a:t>
            </a:r>
          </a:p>
          <a:p>
            <a:pPr algn="ctr">
              <a:defRPr sz="3300" b="0"/>
            </a:pPr>
            <a:r>
              <a:t>Where many a dream has died</a:t>
            </a:r>
          </a:p>
          <a:p>
            <a:pPr algn="ctr">
              <a:defRPr sz="3300" b="0"/>
            </a:pPr>
            <a:r>
              <a:t>Like a tree planted by the water</a:t>
            </a:r>
          </a:p>
          <a:p>
            <a:pPr algn="ctr">
              <a:defRPr sz="3300" b="0"/>
            </a:pPr>
            <a:r>
              <a:t>We never will run dry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Your great love will lead me through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 the silence, You won't let go</a:t>
            </a:r>
          </a:p>
          <a:p>
            <a:pPr algn="ctr">
              <a:defRPr sz="3300" b="0"/>
            </a:pPr>
            <a:r>
              <a:t>In my questions, Your truth will hold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Your great love will lead me through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Shining in the darkness</a:t>
            </a:r>
          </a:p>
          <a:p>
            <a:pPr algn="ctr">
              <a:defRPr sz="3300" b="0"/>
            </a:pPr>
            <a:r>
              <a:t>I will follow You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I will trust the promise</a:t>
            </a:r>
          </a:p>
          <a:p>
            <a:pPr algn="ctr">
              <a:defRPr sz="3300" b="0"/>
            </a:pPr>
            <a:r>
              <a:t>You will carry me safe to shore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won't fear what tomorrow brings</a:t>
            </a:r>
          </a:p>
          <a:p>
            <a:pPr algn="ctr">
              <a:defRPr sz="3300" b="0"/>
            </a:pPr>
            <a:r>
              <a:t>With each morning I'll rise and sing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God's love will lead me through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  <a:r>
              <a:t>You are the peace in my troubled sea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Shining in the darkness</a:t>
            </a:r>
          </a:p>
          <a:p>
            <a:pPr algn="ctr">
              <a:defRPr sz="3300" b="0"/>
            </a:pPr>
            <a:r>
              <a:t>I will follow You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I will trust the promise</a:t>
            </a:r>
          </a:p>
          <a:p>
            <a:pPr algn="ctr">
              <a:defRPr sz="3300" b="0"/>
            </a:pPr>
            <a:r>
              <a:t>You will carry me safe to shore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So living water flowing through</a:t>
            </a:r>
          </a:p>
          <a:p>
            <a:pPr algn="ctr">
              <a:defRPr sz="3300" b="0"/>
            </a:pPr>
            <a:r>
              <a:t>God we thirst for more of You</a:t>
            </a:r>
          </a:p>
          <a:p>
            <a:pPr algn="ctr">
              <a:defRPr sz="3300" b="0"/>
            </a:pPr>
            <a:r>
              <a:t>Fill our hearts and flood our souls</a:t>
            </a:r>
          </a:p>
          <a:p>
            <a:pPr algn="ctr">
              <a:defRPr sz="3300" b="0"/>
            </a:pPr>
            <a:r>
              <a:t>With one desire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Fire before us, You're the brightest</a:t>
            </a:r>
          </a:p>
          <a:p>
            <a:pPr algn="ctr">
              <a:defRPr sz="3300" b="0"/>
            </a:pPr>
            <a:r>
              <a:t>You will lead us through the storms (x4)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Shining in the darkness</a:t>
            </a:r>
          </a:p>
          <a:p>
            <a:pPr algn="ctr">
              <a:defRPr sz="3300" b="0"/>
            </a:pPr>
            <a:r>
              <a:t>I will follow You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My lighthouse</a:t>
            </a:r>
          </a:p>
          <a:p>
            <a:pPr algn="ctr">
              <a:defRPr sz="3300" b="0"/>
            </a:pPr>
            <a:r>
              <a:t>I will trust the promise</a:t>
            </a:r>
          </a:p>
          <a:p>
            <a:pPr algn="ctr">
              <a:defRPr sz="3300" b="0"/>
            </a:pPr>
            <a:r>
              <a:t>You will carry me safe to shore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  <a:r>
              <a:t>Safe to shore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Mingle time!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Just to know You and</a:t>
            </a:r>
          </a:p>
          <a:p>
            <a:pPr algn="ctr">
              <a:defRPr sz="3300" b="0"/>
            </a:pPr>
            <a:r>
              <a:t>To make You known</a:t>
            </a:r>
          </a:p>
          <a:p>
            <a:pPr algn="ctr">
              <a:defRPr sz="3300" b="0"/>
            </a:pPr>
            <a:r>
              <a:t>We lift Your name on High</a:t>
            </a:r>
          </a:p>
          <a:p>
            <a:pPr algn="ctr">
              <a:defRPr sz="3300" b="0"/>
            </a:pPr>
            <a:r>
              <a:t>Shine like the sun make darkness run and hide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We know we were made for so much more</a:t>
            </a:r>
          </a:p>
          <a:p>
            <a:pPr algn="ctr">
              <a:defRPr sz="3300" b="0"/>
            </a:pPr>
            <a:r>
              <a:t>Than ordinary lives</a:t>
            </a:r>
          </a:p>
          <a:p>
            <a:pPr algn="ctr">
              <a:defRPr sz="3300" b="0"/>
            </a:pPr>
            <a:r>
              <a:t>It's time for us to more than just survive</a:t>
            </a:r>
          </a:p>
          <a:p>
            <a:pPr algn="ctr">
              <a:defRPr sz="3300" b="0"/>
            </a:pPr>
            <a:r>
              <a:t>We were made to thrive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Into Your word we're digging deep</a:t>
            </a:r>
          </a:p>
          <a:p>
            <a:pPr algn="ctr">
              <a:defRPr sz="3300" b="0"/>
            </a:pPr>
            <a:r>
              <a:t>To know our Father's heart</a:t>
            </a:r>
          </a:p>
          <a:p>
            <a:pPr algn="ctr">
              <a:defRPr sz="3300" b="0"/>
            </a:pPr>
            <a:r>
              <a:t>Into the world we're reaching out</a:t>
            </a:r>
          </a:p>
          <a:p>
            <a:pPr algn="ctr">
              <a:defRPr sz="3300" b="0"/>
            </a:pPr>
            <a:r>
              <a:t>To show them who You are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So living water flowing through</a:t>
            </a:r>
          </a:p>
          <a:p>
            <a:pPr algn="ctr">
              <a:defRPr sz="3300" b="0"/>
            </a:pPr>
            <a:r>
              <a:t>God we thirst for more of You</a:t>
            </a:r>
          </a:p>
          <a:p>
            <a:pPr algn="ctr">
              <a:defRPr sz="3300" b="0"/>
            </a:pPr>
            <a:r>
              <a:t>Fill our hearts and flood our souls</a:t>
            </a:r>
          </a:p>
          <a:p>
            <a:pPr algn="ctr">
              <a:defRPr sz="3300" b="0"/>
            </a:pPr>
            <a:r>
              <a:t>With one desire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1B6A5B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Arial Black</vt:lpstr>
      <vt:lpstr>Avenir Next LT Pro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2024-07-29T05:00:34Z</dcterms:modified>
</cp:coreProperties>
</file>